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60" r:id="rId6"/>
    <p:sldId id="261" r:id="rId7"/>
    <p:sldId id="263" r:id="rId8"/>
    <p:sldId id="264" r:id="rId9"/>
    <p:sldId id="266" r:id="rId10"/>
    <p:sldId id="267" r:id="rId11"/>
    <p:sldId id="268" r:id="rId12"/>
    <p:sldId id="265" r:id="rId13"/>
    <p:sldId id="269" r:id="rId14"/>
    <p:sldId id="262" r:id="rId15"/>
    <p:sldId id="467" r:id="rId16"/>
    <p:sldId id="4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AF6D-BDB2-40A6-9B5F-95A10EEA389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A2221-D34B-4B1D-88B4-BE37C6541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3C400-BD9D-4609-A213-F91E975003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88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3C400-BD9D-4609-A213-F91E975003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04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2C21-CABC-3E98-EB81-D1981BD92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2EA80-A972-B11C-3F58-F769EA7AE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AFB6B-27FB-1B62-98D6-56FC17D6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2586-E469-1004-3BD4-EDC0C404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67E-8297-1D15-5F76-3AE0C3EF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1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FD5B-1A17-C793-6AB3-E1F3A7D9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77D55-5DD1-3465-F76D-0346CFCE8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FD8D7-C6A9-56B5-7755-C431DB88D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130E-4E08-1C0F-2207-B17E80B8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155B2-76BF-D03D-E1C7-B0F1A1E7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6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EAF9E-DEBD-2E17-24DE-AF5609E09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B3378-1586-AE21-6CC0-15BF332E6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1F74-1B40-4AF0-511F-A2D10EC1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9E730-6FF4-66B8-40AC-8C61B9064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08A9-C5DE-4EBF-AD28-5FB3DEFC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75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9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84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21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3164"/>
            <a:ext cx="5384800" cy="3319462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3164"/>
            <a:ext cx="5384800" cy="3319462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25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87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98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D393-EE09-3222-6C3C-9259FF53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1ECC-C254-A091-B43C-E3E77AAC9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9355C-1022-66FC-6495-7EF22B03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E9252-952D-A48B-4635-E680CA53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7F95F-A6E4-92C6-22B6-A2993A90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92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42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70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1614"/>
            <a:ext cx="2743200" cy="4291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1614"/>
            <a:ext cx="8026400" cy="42910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0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CFA3-2DE1-0250-F3DE-F46515D5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9360A-49F4-E0A0-E4FF-FBAAF3D59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9A82-B472-668C-D77F-AFDB372B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FDEBB-B127-5C57-EDCE-625194AB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83BA-4942-95CA-45D3-1BC0E81D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9770-97A4-1DAF-1AD1-B40AF40E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7CC1B-2B24-19DF-BAC5-233161600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6C27E-8324-E040-EA51-B0B0E284A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D3A7B-92F2-F57B-2DB0-B59946AD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1142-2CFE-2B28-804E-98165017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45290-0D64-30C2-6368-F6584918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A8F5-95A1-6898-BFB7-83E42A78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6EDD0-F7F9-A005-4248-7E45878B8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3DD61-F75B-E532-24EE-7A6E8A574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E89D6-D8C2-C538-94CB-87699FEF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BB675-6ACA-21E0-867E-30341EAD5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163EDE-19C6-7131-997B-19FB1C25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32F7B-D42C-4E11-1350-C68594CF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5EFAB-DA10-120F-16C6-926B87FB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7CC4-3FAF-AF6E-560A-EED4AAEC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20A03-6992-D549-1923-7FA56E4C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583D3-81A5-1D94-28A7-B7D3D4D7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F47B-9D13-2689-CCD5-04A04C5C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372ED-F056-7BD1-7463-50BF678F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199AB-2E72-6FCE-5F1A-7D4E5E0F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111CA-42BC-8589-88DC-BA6C8E97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0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575A-D5B3-3221-955D-7A7B1A82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7004F-FB2C-1F6C-335A-4A95F0174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79E7D-DBDD-B0FF-1FF5-214204456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FA4E1-4388-1824-CC8D-A8C1794B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41695-6EE7-CE03-6519-7141EFF02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B17D0-3700-753B-5BAF-E2B8EC87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5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666B-639D-3FBA-5802-688A7770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84354-70A0-ADC4-8A44-894749ADF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D29F2-4239-B837-929F-544B8F7EA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1756-47BE-5AE4-0466-F2C9695C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5263F-BE7C-EE05-3E66-36EA5D50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2247C-D4BA-1973-54B0-915EACDA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BA261F-4FD7-D15A-9684-17D4D130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1C0E1-0BF0-42E4-5B11-1FE336754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3E3A9-C730-A58A-AAE3-3CBB04BA7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F3EF8-0485-4A68-A6A0-17655ED85EA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0C6BF-FB8A-2410-C51E-0B1BB57D6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2A775-5DE5-45CB-008C-C5AD0CE5B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268E4-D74C-447C-B2FB-312ACC41F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5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F292-1A42-F741-51F8-D234701D9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Replication In Mongodb</a:t>
            </a:r>
          </a:p>
        </p:txBody>
      </p:sp>
    </p:spTree>
    <p:extLst>
      <p:ext uri="{BB962C8B-B14F-4D97-AF65-F5344CB8AC3E}">
        <p14:creationId xmlns:p14="http://schemas.microsoft.com/office/powerpoint/2010/main" val="4043690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010932-B94C-AF7B-BD8E-4947BD89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29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B85A8-BF96-6A04-CA89-66E60F7C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8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35AA-F719-3D07-2897-E9FF63DA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67" y="34290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Lab : single Node Replica Setup</a:t>
            </a:r>
          </a:p>
        </p:txBody>
      </p:sp>
    </p:spTree>
    <p:extLst>
      <p:ext uri="{BB962C8B-B14F-4D97-AF65-F5344CB8AC3E}">
        <p14:creationId xmlns:p14="http://schemas.microsoft.com/office/powerpoint/2010/main" val="163434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FB64C-D798-1C6D-B231-56310D4D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F27EAE-9B7C-0CC5-29AB-ED21C552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02" y="2171591"/>
            <a:ext cx="4572396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2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207433" y="-1164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410633" y="86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AutoShape 4" descr="Image result for file"/>
          <p:cNvSpPr>
            <a:spLocks noChangeAspect="1" noChangeArrowheads="1"/>
          </p:cNvSpPr>
          <p:nvPr/>
        </p:nvSpPr>
        <p:spPr bwMode="auto">
          <a:xfrm>
            <a:off x="613833" y="289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6750895" y="5819348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AutoShape 2" descr="Diagram of default routing of reads and writes to the primary. — Enlarged">
            <a:extLst>
              <a:ext uri="{FF2B5EF4-FFF2-40B4-BE49-F238E27FC236}">
                <a16:creationId xmlns:a16="http://schemas.microsoft.com/office/drawing/2014/main" id="{A6AF5747-13F4-4946-ACC1-F8D9597CBD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03923" y="2792948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AutoShape 4" descr="Diagram of default routing of reads and writes to the primary. — Enlarged">
            <a:extLst>
              <a:ext uri="{FF2B5EF4-FFF2-40B4-BE49-F238E27FC236}">
                <a16:creationId xmlns:a16="http://schemas.microsoft.com/office/drawing/2014/main" id="{68BA52AB-839A-4A3C-B9E0-377D3E42E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07123" y="2996148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991875-638A-42F1-B117-BE83A335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34" y="1167348"/>
            <a:ext cx="5709177" cy="485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FFF8E-96DC-4026-9139-5608ACD6C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566" y="5536149"/>
            <a:ext cx="1644713" cy="2606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B7460A-8928-4D1A-A12A-545A63FAE6AB}"/>
              </a:ext>
            </a:extLst>
          </p:cNvPr>
          <p:cNvCxnSpPr/>
          <p:nvPr/>
        </p:nvCxnSpPr>
        <p:spPr>
          <a:xfrm>
            <a:off x="4608533" y="3707348"/>
            <a:ext cx="284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4E31BC-B899-4A08-8BC5-AA171576B97B}"/>
              </a:ext>
            </a:extLst>
          </p:cNvPr>
          <p:cNvSpPr txBox="1"/>
          <p:nvPr/>
        </p:nvSpPr>
        <p:spPr>
          <a:xfrm>
            <a:off x="7496569" y="3480370"/>
            <a:ext cx="926857" cy="461665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Calibri"/>
              </a:rPr>
              <a:t>Oplog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80D2A-A499-46FD-B615-2B19E6FBBF74}"/>
              </a:ext>
            </a:extLst>
          </p:cNvPr>
          <p:cNvSpPr/>
          <p:nvPr/>
        </p:nvSpPr>
        <p:spPr>
          <a:xfrm>
            <a:off x="5588001" y="818203"/>
            <a:ext cx="6152111" cy="1643991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</a:rPr>
              <a:t>MongoDB achieves replication by the use of </a:t>
            </a:r>
            <a:r>
              <a:rPr lang="en-US" sz="1600" dirty="0">
                <a:solidFill>
                  <a:srgbClr val="C00000"/>
                </a:solidFill>
                <a:latin typeface="Calibri"/>
              </a:rPr>
              <a:t>replica set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. A </a:t>
            </a:r>
            <a:r>
              <a:rPr lang="en-US" sz="1600" dirty="0">
                <a:solidFill>
                  <a:srgbClr val="C00000"/>
                </a:solidFill>
                <a:latin typeface="Calibri"/>
              </a:rPr>
              <a:t>replica set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is a group of </a:t>
            </a: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mongod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 instances that host the same data set. In a replica, one node is primary node that receives all write operations. All other instances, such as secondaries, apply operations from the primary so that they have the same data set. </a:t>
            </a:r>
            <a:r>
              <a:rPr lang="en-US" sz="1600" dirty="0">
                <a:solidFill>
                  <a:srgbClr val="C00000"/>
                </a:solidFill>
                <a:latin typeface="Calibri"/>
              </a:rPr>
              <a:t>Replica set can have only one primary node.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5D9448-5E69-4756-9E32-7993BDF48C93}"/>
              </a:ext>
            </a:extLst>
          </p:cNvPr>
          <p:cNvSpPr/>
          <p:nvPr/>
        </p:nvSpPr>
        <p:spPr>
          <a:xfrm>
            <a:off x="9898142" y="5157416"/>
            <a:ext cx="1857101" cy="8879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189" indent="-457189" defTabSz="1219170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Primary</a:t>
            </a:r>
          </a:p>
          <a:p>
            <a:pPr marL="457189" indent="-457189" defTabSz="1219170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Secondary1</a:t>
            </a:r>
          </a:p>
          <a:p>
            <a:pPr marL="457189" indent="-457189" defTabSz="1219170">
              <a:buFont typeface="+mj-lt"/>
              <a:buAutoNum type="arabicPeriod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Secondary2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82EB2-903B-498B-8778-5D989AB64C09}"/>
              </a:ext>
            </a:extLst>
          </p:cNvPr>
          <p:cNvSpPr txBox="1"/>
          <p:nvPr/>
        </p:nvSpPr>
        <p:spPr>
          <a:xfrm>
            <a:off x="9898141" y="4619731"/>
            <a:ext cx="1773242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1219170"/>
            <a:r>
              <a:rPr lang="en-US" sz="1600" dirty="0">
                <a:solidFill>
                  <a:prstClr val="white"/>
                </a:solidFill>
                <a:latin typeface="Calibri"/>
              </a:rPr>
              <a:t>3 Nodes ReplicaSet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F39160-C8A8-4125-A1D5-A6A6AD1F08BA}"/>
              </a:ext>
            </a:extLst>
          </p:cNvPr>
          <p:cNvSpPr/>
          <p:nvPr/>
        </p:nvSpPr>
        <p:spPr>
          <a:xfrm>
            <a:off x="7477114" y="5076619"/>
            <a:ext cx="2131353" cy="5787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</a:rPr>
              <a:t>Primary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80DA8-FAEF-4A46-94E9-7D46EF4FD22A}"/>
              </a:ext>
            </a:extLst>
          </p:cNvPr>
          <p:cNvSpPr txBox="1"/>
          <p:nvPr/>
        </p:nvSpPr>
        <p:spPr>
          <a:xfrm>
            <a:off x="7477115" y="4619731"/>
            <a:ext cx="2082621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defTabSz="1219170"/>
            <a:r>
              <a:rPr lang="en-US" sz="1600" dirty="0">
                <a:solidFill>
                  <a:prstClr val="white"/>
                </a:solidFill>
                <a:latin typeface="Calibri"/>
              </a:rPr>
              <a:t>Single Node ReplicaSet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DBFB58-2236-4BE1-AD93-7E1977BA5FAF}"/>
              </a:ext>
            </a:extLst>
          </p:cNvPr>
          <p:cNvSpPr txBox="1"/>
          <p:nvPr/>
        </p:nvSpPr>
        <p:spPr>
          <a:xfrm>
            <a:off x="3528778" y="173831"/>
            <a:ext cx="4969437" cy="3796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1219170"/>
            <a:r>
              <a:rPr lang="en-US" sz="1867" dirty="0">
                <a:solidFill>
                  <a:prstClr val="white"/>
                </a:solidFill>
                <a:latin typeface="Calibri"/>
              </a:rPr>
              <a:t>How Setup Multi Nodes Replica Set in MongoDB?</a:t>
            </a:r>
            <a:endParaRPr lang="en-US" sz="146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2E64D75-A310-49EB-91A0-D6577DD6F5C1}"/>
              </a:ext>
            </a:extLst>
          </p:cNvPr>
          <p:cNvSpPr/>
          <p:nvPr/>
        </p:nvSpPr>
        <p:spPr>
          <a:xfrm>
            <a:off x="147262" y="2996149"/>
            <a:ext cx="2027767" cy="432852"/>
          </a:xfrm>
          <a:prstGeom prst="wedgeRoundRectCallout">
            <a:avLst>
              <a:gd name="adj1" fmla="val 78310"/>
              <a:gd name="adj2" fmla="val 60474"/>
              <a:gd name="adj3" fmla="val 16667"/>
            </a:avLst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r>
              <a:rPr lang="en-US" sz="1867" dirty="0">
                <a:solidFill>
                  <a:prstClr val="black"/>
                </a:solidFill>
                <a:latin typeface="Calibri"/>
              </a:rPr>
              <a:t>Localhost:27017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88534FD-4EFD-4B0A-B65A-CC6404642D0F}"/>
              </a:ext>
            </a:extLst>
          </p:cNvPr>
          <p:cNvSpPr/>
          <p:nvPr/>
        </p:nvSpPr>
        <p:spPr>
          <a:xfrm>
            <a:off x="136454" y="6236046"/>
            <a:ext cx="2027767" cy="432852"/>
          </a:xfrm>
          <a:prstGeom prst="wedgeRoundRectCallout">
            <a:avLst>
              <a:gd name="adj1" fmla="val 55923"/>
              <a:gd name="adj2" fmla="val -137292"/>
              <a:gd name="adj3" fmla="val 16667"/>
            </a:avLst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r>
              <a:rPr lang="en-US" sz="1867" dirty="0">
                <a:solidFill>
                  <a:prstClr val="black"/>
                </a:solidFill>
                <a:latin typeface="Calibri"/>
              </a:rPr>
              <a:t>Localhost:27018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59EA56E0-D5E8-4201-807A-7FC5AC1A3D27}"/>
              </a:ext>
            </a:extLst>
          </p:cNvPr>
          <p:cNvSpPr/>
          <p:nvPr/>
        </p:nvSpPr>
        <p:spPr>
          <a:xfrm>
            <a:off x="3096439" y="6277086"/>
            <a:ext cx="2027767" cy="432852"/>
          </a:xfrm>
          <a:prstGeom prst="wedgeRoundRectCallout">
            <a:avLst>
              <a:gd name="adj1" fmla="val 55923"/>
              <a:gd name="adj2" fmla="val -137292"/>
              <a:gd name="adj3" fmla="val 16667"/>
            </a:avLst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/>
            <a:r>
              <a:rPr lang="en-US" sz="1867" dirty="0">
                <a:solidFill>
                  <a:prstClr val="black"/>
                </a:solidFill>
                <a:latin typeface="Calibri"/>
              </a:rPr>
              <a:t>Localhost:27019</a:t>
            </a:r>
          </a:p>
        </p:txBody>
      </p:sp>
    </p:spTree>
    <p:extLst>
      <p:ext uri="{BB962C8B-B14F-4D97-AF65-F5344CB8AC3E}">
        <p14:creationId xmlns:p14="http://schemas.microsoft.com/office/powerpoint/2010/main" val="112866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" grpId="0" animBg="1"/>
      <p:bldP spid="5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207433" y="-1164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410633" y="867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AutoShape 4" descr="Image result for file"/>
          <p:cNvSpPr>
            <a:spLocks noChangeAspect="1" noChangeArrowheads="1"/>
          </p:cNvSpPr>
          <p:nvPr/>
        </p:nvSpPr>
        <p:spPr bwMode="auto">
          <a:xfrm>
            <a:off x="613833" y="2899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1007533" y="6963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A0A16-E2C9-4A48-8DC2-B0BD0CBDF9E9}"/>
              </a:ext>
            </a:extLst>
          </p:cNvPr>
          <p:cNvSpPr txBox="1"/>
          <p:nvPr/>
        </p:nvSpPr>
        <p:spPr>
          <a:xfrm>
            <a:off x="3528778" y="173831"/>
            <a:ext cx="4969437" cy="3796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 defTabSz="1219170"/>
            <a:r>
              <a:rPr lang="en-US" sz="1867" dirty="0">
                <a:solidFill>
                  <a:prstClr val="white"/>
                </a:solidFill>
                <a:latin typeface="Calibri"/>
              </a:rPr>
              <a:t>How Setup Multi Nodes Replica Set in MongoDB?</a:t>
            </a:r>
            <a:endParaRPr lang="en-US" sz="1467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CEFD3-18AE-4BF6-B8F0-7F20A6FF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09418"/>
            <a:ext cx="8940800" cy="46687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17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A0594-A0C4-43A8-4918-F97F0413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40A51-697D-BA48-08C6-8FAA9C3D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5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DB0B6-5C3F-990B-55E3-94EDB21F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233B2-B462-3DB1-AB8B-ABA38C9B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8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D6735-4471-3F8E-A93D-3EAF2B76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5B69A-D399-0A05-0703-28ECF83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E3D6F-15A9-93BA-566B-CBFE2B6F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4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B16F0-9DF7-8CDA-F277-3472BD0C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2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121</Words>
  <Application>Microsoft Office PowerPoint</Application>
  <PresentationFormat>Widescreen</PresentationFormat>
  <Paragraphs>17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Replication In Mongodb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: single Node Replica Setup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Subramanian Murugan</dc:creator>
  <cp:lastModifiedBy>Subramanian Murugan</cp:lastModifiedBy>
  <cp:revision>4</cp:revision>
  <dcterms:created xsi:type="dcterms:W3CDTF">2024-08-28T14:50:43Z</dcterms:created>
  <dcterms:modified xsi:type="dcterms:W3CDTF">2024-08-28T15:55:37Z</dcterms:modified>
</cp:coreProperties>
</file>